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</p:sldIdLst>
  <p:sldSz cx="6858000" cy="9906000"/>
  <p:notesSz cx="6858000" cy="9906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3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3.xml"/><Relationship Id="rId5" Type="http://schemas.openxmlformats.org/officeDocument/2006/relationships/tableStyles" Target="tableStyle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826" y="3070860"/>
            <a:ext cx="5834697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9652" y="5547360"/>
            <a:ext cx="4805045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60286" cy="990523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73899"/>
            <a:ext cx="6434503" cy="64184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756678"/>
            <a:ext cx="6434503" cy="666737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779272"/>
            <a:ext cx="6378575" cy="527050"/>
          </a:xfrm>
          <a:custGeom>
            <a:avLst/>
            <a:gdLst/>
            <a:ahLst/>
            <a:cxnLst/>
            <a:rect l="l" t="t" r="r" b="b"/>
            <a:pathLst>
              <a:path w="6378575" h="527050">
                <a:moveTo>
                  <a:pt x="6290437" y="0"/>
                </a:moveTo>
                <a:lnTo>
                  <a:pt x="0" y="0"/>
                </a:lnTo>
                <a:lnTo>
                  <a:pt x="0" y="527050"/>
                </a:lnTo>
                <a:lnTo>
                  <a:pt x="6378321" y="527050"/>
                </a:lnTo>
                <a:lnTo>
                  <a:pt x="6378321" y="87884"/>
                </a:lnTo>
                <a:lnTo>
                  <a:pt x="6290437" y="0"/>
                </a:lnTo>
                <a:close/>
              </a:path>
            </a:pathLst>
          </a:custGeom>
          <a:solidFill>
            <a:srgbClr val="3671A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43217" y="2278380"/>
            <a:ext cx="2985992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535140" y="2278380"/>
            <a:ext cx="2985992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7088" y="813079"/>
            <a:ext cx="2724785" cy="403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3217" y="2278380"/>
            <a:ext cx="6177915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333879" y="9212580"/>
            <a:ext cx="2196592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43217" y="9212580"/>
            <a:ext cx="157880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4942332" y="9212580"/>
            <a:ext cx="157880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hyperlink" Target="mailto:infopos@histonetec.com" TargetMode="External"/><Relationship Id="rId4" Type="http://schemas.openxmlformats.org/officeDocument/2006/relationships/hyperlink" Target="http://www.hics.histonetec.com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hyperlink" Target="mailto:infopos@histonetec.com" TargetMode="External"/><Relationship Id="rId7" Type="http://schemas.openxmlformats.org/officeDocument/2006/relationships/hyperlink" Target="http://www.hics.histonetec.com/" TargetMode="External"/><Relationship Id="rId8" Type="http://schemas.openxmlformats.org/officeDocument/2006/relationships/image" Target="../media/image11.png"/><Relationship Id="rId9" Type="http://schemas.openxmlformats.org/officeDocument/2006/relationships/image" Target="../media/image12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706880" algn="l"/>
              </a:tabLst>
            </a:pPr>
            <a:r>
              <a:rPr dirty="0" spc="40"/>
              <a:t>Peripherals</a:t>
            </a:r>
            <a:r>
              <a:rPr dirty="0"/>
              <a:t>	</a:t>
            </a:r>
            <a:r>
              <a:rPr dirty="0" spc="-535"/>
              <a:t>|</a:t>
            </a:r>
            <a:r>
              <a:rPr dirty="0" spc="-60"/>
              <a:t> </a:t>
            </a:r>
            <a:r>
              <a:rPr dirty="0" spc="-20"/>
              <a:t>CubeX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4805" y="1687309"/>
            <a:ext cx="5547360" cy="13214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solidFill>
                  <a:srgbClr val="252525"/>
                </a:solidFill>
                <a:latin typeface="Calibri"/>
                <a:cs typeface="Calibri"/>
              </a:rPr>
              <a:t>Key</a:t>
            </a:r>
            <a:r>
              <a:rPr dirty="0" sz="1600" spc="-4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252525"/>
                </a:solidFill>
                <a:latin typeface="Calibri"/>
                <a:cs typeface="Calibri"/>
              </a:rPr>
              <a:t>Features</a:t>
            </a:r>
            <a:endParaRPr sz="1600">
              <a:latin typeface="Calibri"/>
              <a:cs typeface="Calibri"/>
            </a:endParaRPr>
          </a:p>
          <a:p>
            <a:pPr marL="296545" indent="-283845">
              <a:lnSpc>
                <a:spcPts val="1730"/>
              </a:lnSpc>
              <a:spcBef>
                <a:spcPts val="1145"/>
              </a:spcBef>
              <a:buClr>
                <a:srgbClr val="3671A0"/>
              </a:buClr>
              <a:buFont typeface="Wingdings"/>
              <a:buChar char=""/>
              <a:tabLst>
                <a:tab pos="296545" algn="l"/>
              </a:tabLst>
            </a:pP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Integrated</a:t>
            </a:r>
            <a:r>
              <a:rPr dirty="0" sz="1450" spc="10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80mm</a:t>
            </a:r>
            <a:r>
              <a:rPr dirty="0" sz="1450" spc="1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Printer</a:t>
            </a:r>
            <a:r>
              <a:rPr dirty="0" sz="1450" spc="5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and</a:t>
            </a:r>
            <a:r>
              <a:rPr dirty="0" sz="1450" spc="2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2D</a:t>
            </a:r>
            <a:r>
              <a:rPr dirty="0" sz="1450" spc="-3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scanner</a:t>
            </a:r>
            <a:r>
              <a:rPr dirty="0" sz="1450" spc="9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for</a:t>
            </a:r>
            <a:r>
              <a:rPr dirty="0" sz="1450" spc="4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space</a:t>
            </a:r>
            <a:r>
              <a:rPr dirty="0" sz="1450" spc="1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saving</a:t>
            </a:r>
            <a:r>
              <a:rPr dirty="0" sz="1450" spc="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solution</a:t>
            </a:r>
            <a:r>
              <a:rPr dirty="0" sz="1450" spc="-10">
                <a:solidFill>
                  <a:srgbClr val="252525"/>
                </a:solidFill>
                <a:latin typeface="Malgun Gothic"/>
                <a:cs typeface="Malgun Gothic"/>
              </a:rPr>
              <a:t>；</a:t>
            </a:r>
            <a:endParaRPr sz="1450">
              <a:latin typeface="Malgun Gothic"/>
              <a:cs typeface="Malgun Gothic"/>
            </a:endParaRPr>
          </a:p>
          <a:p>
            <a:pPr marL="295910" indent="-283210">
              <a:lnSpc>
                <a:spcPts val="1789"/>
              </a:lnSpc>
              <a:buClr>
                <a:srgbClr val="3671A0"/>
              </a:buClr>
              <a:buFont typeface="Wingdings"/>
              <a:buChar char=""/>
              <a:tabLst>
                <a:tab pos="295910" algn="l"/>
              </a:tabLst>
            </a:pPr>
            <a:r>
              <a:rPr dirty="0" sz="1500" spc="-25">
                <a:solidFill>
                  <a:srgbClr val="252525"/>
                </a:solidFill>
                <a:latin typeface="Calibri"/>
                <a:cs typeface="Calibri"/>
              </a:rPr>
              <a:t>Printer</a:t>
            </a:r>
            <a:r>
              <a:rPr dirty="0" sz="1500" spc="-2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252525"/>
                </a:solidFill>
                <a:latin typeface="Calibri"/>
                <a:cs typeface="Calibri"/>
              </a:rPr>
              <a:t>can</a:t>
            </a:r>
            <a:r>
              <a:rPr dirty="0" sz="1500" spc="-5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252525"/>
                </a:solidFill>
                <a:latin typeface="Calibri"/>
                <a:cs typeface="Calibri"/>
              </a:rPr>
              <a:t>be</a:t>
            </a:r>
            <a:r>
              <a:rPr dirty="0" sz="1500" spc="-5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500" spc="-25">
                <a:solidFill>
                  <a:srgbClr val="252525"/>
                </a:solidFill>
                <a:latin typeface="Calibri"/>
                <a:cs typeface="Calibri"/>
              </a:rPr>
              <a:t>rotated</a:t>
            </a:r>
            <a:r>
              <a:rPr dirty="0" sz="1500" spc="-3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500" spc="-50">
                <a:solidFill>
                  <a:srgbClr val="252525"/>
                </a:solidFill>
                <a:latin typeface="Calibri"/>
                <a:cs typeface="Calibri"/>
              </a:rPr>
              <a:t>90°</a:t>
            </a:r>
            <a:r>
              <a:rPr dirty="0" sz="1500" spc="-35">
                <a:solidFill>
                  <a:srgbClr val="252525"/>
                </a:solidFill>
                <a:latin typeface="Calibri"/>
                <a:cs typeface="Calibri"/>
              </a:rPr>
              <a:t> for</a:t>
            </a:r>
            <a:r>
              <a:rPr dirty="0" sz="1500" spc="-1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252525"/>
                </a:solidFill>
                <a:latin typeface="Calibri"/>
                <a:cs typeface="Calibri"/>
              </a:rPr>
              <a:t>CubeX</a:t>
            </a:r>
            <a:r>
              <a:rPr dirty="0" sz="1500" spc="-35">
                <a:solidFill>
                  <a:srgbClr val="252525"/>
                </a:solidFill>
                <a:latin typeface="Calibri"/>
                <a:cs typeface="Calibri"/>
              </a:rPr>
              <a:t> different</a:t>
            </a:r>
            <a:r>
              <a:rPr dirty="0" sz="1500" spc="-1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252525"/>
                </a:solidFill>
                <a:latin typeface="Calibri"/>
                <a:cs typeface="Calibri"/>
              </a:rPr>
              <a:t>placement</a:t>
            </a:r>
            <a:r>
              <a:rPr dirty="0" sz="1500" spc="-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500" spc="-20">
                <a:solidFill>
                  <a:srgbClr val="252525"/>
                </a:solidFill>
                <a:latin typeface="Calibri"/>
                <a:cs typeface="Calibri"/>
              </a:rPr>
              <a:t>way;</a:t>
            </a:r>
            <a:endParaRPr sz="1500">
              <a:latin typeface="Calibri"/>
              <a:cs typeface="Calibri"/>
            </a:endParaRPr>
          </a:p>
          <a:p>
            <a:pPr marL="296545" indent="-283845">
              <a:lnSpc>
                <a:spcPct val="100000"/>
              </a:lnSpc>
              <a:spcBef>
                <a:spcPts val="65"/>
              </a:spcBef>
              <a:buClr>
                <a:srgbClr val="3671A0"/>
              </a:buClr>
              <a:buFont typeface="Wingdings"/>
              <a:buChar char=""/>
              <a:tabLst>
                <a:tab pos="296545" algn="l"/>
              </a:tabLst>
            </a:pP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2</a:t>
            </a:r>
            <a:r>
              <a:rPr dirty="0" sz="1450" spc="2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kinds</a:t>
            </a:r>
            <a:r>
              <a:rPr dirty="0" sz="1450" spc="3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of</a:t>
            </a:r>
            <a:r>
              <a:rPr dirty="0" sz="1450" spc="2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Scanner</a:t>
            </a:r>
            <a:r>
              <a:rPr dirty="0" sz="1450" spc="10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optional</a:t>
            </a:r>
            <a:r>
              <a:rPr dirty="0" sz="1450" spc="3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for</a:t>
            </a:r>
            <a:r>
              <a:rPr dirty="0" sz="1450" spc="5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25">
                <a:solidFill>
                  <a:srgbClr val="252525"/>
                </a:solidFill>
                <a:latin typeface="Calibri"/>
                <a:cs typeface="Calibri"/>
              </a:rPr>
              <a:t>Mobile</a:t>
            </a:r>
            <a:r>
              <a:rPr dirty="0" sz="1450" spc="-1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payment</a:t>
            </a:r>
            <a:r>
              <a:rPr dirty="0" sz="1450" spc="6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or</a:t>
            </a:r>
            <a:r>
              <a:rPr dirty="0" sz="1450" spc="2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goods</a:t>
            </a:r>
            <a:r>
              <a:rPr dirty="0" sz="1450" spc="11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barcode</a:t>
            </a:r>
            <a:endParaRPr sz="1450">
              <a:latin typeface="Calibri"/>
              <a:cs typeface="Calibri"/>
            </a:endParaRPr>
          </a:p>
          <a:p>
            <a:pPr marL="296545" indent="-283845">
              <a:lnSpc>
                <a:spcPct val="100000"/>
              </a:lnSpc>
              <a:spcBef>
                <a:spcPts val="65"/>
              </a:spcBef>
              <a:buClr>
                <a:srgbClr val="3671A0"/>
              </a:buClr>
              <a:buFont typeface="Wingdings"/>
              <a:buChar char=""/>
              <a:tabLst>
                <a:tab pos="296545" algn="l"/>
              </a:tabLst>
            </a:pP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Loud</a:t>
            </a:r>
            <a:r>
              <a:rPr dirty="0" sz="1450" spc="5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speaker</a:t>
            </a:r>
            <a:r>
              <a:rPr dirty="0" sz="1450" spc="8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suitable</a:t>
            </a:r>
            <a:r>
              <a:rPr dirty="0" sz="1450" spc="5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for</a:t>
            </a:r>
            <a:r>
              <a:rPr dirty="0" sz="1450" spc="4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noisy</a:t>
            </a:r>
            <a:r>
              <a:rPr dirty="0" sz="1450" spc="8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situation</a:t>
            </a:r>
            <a:r>
              <a:rPr dirty="0" sz="1450" spc="-10">
                <a:solidFill>
                  <a:srgbClr val="252525"/>
                </a:solidFill>
                <a:latin typeface="Malgun Gothic"/>
                <a:cs typeface="Malgun Gothic"/>
              </a:rPr>
              <a:t>；</a:t>
            </a:r>
            <a:endParaRPr sz="1450">
              <a:latin typeface="Malgun Gothic"/>
              <a:cs typeface="Malgun Gothic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962"/>
            <a:ext cx="3653040" cy="73872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6667" y="9277232"/>
            <a:ext cx="3244215" cy="5200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800">
                <a:latin typeface="Calibri"/>
                <a:cs typeface="Calibri"/>
              </a:rPr>
              <a:t>QINGDAO</a:t>
            </a:r>
            <a:r>
              <a:rPr dirty="0" sz="800" spc="3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HISTONE</a:t>
            </a:r>
            <a:r>
              <a:rPr dirty="0" sz="800" spc="5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INTELLIGENT</a:t>
            </a:r>
            <a:r>
              <a:rPr dirty="0" sz="800" spc="4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COMMERCIAL</a:t>
            </a:r>
            <a:r>
              <a:rPr dirty="0" sz="800" spc="5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SYSTEM</a:t>
            </a:r>
            <a:r>
              <a:rPr dirty="0" sz="800" spc="9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CO.,LTD.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960"/>
              </a:lnSpc>
            </a:pPr>
            <a:r>
              <a:rPr dirty="0" sz="800">
                <a:latin typeface="Calibri"/>
                <a:cs typeface="Calibri"/>
              </a:rPr>
              <a:t>Wisdom</a:t>
            </a:r>
            <a:r>
              <a:rPr dirty="0" sz="800" spc="3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Valley,NO.8</a:t>
            </a:r>
            <a:r>
              <a:rPr dirty="0" sz="800" spc="3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Shengshui</a:t>
            </a:r>
            <a:r>
              <a:rPr dirty="0" sz="800" spc="8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Road,</a:t>
            </a:r>
            <a:r>
              <a:rPr dirty="0" sz="800" spc="7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Laoshan</a:t>
            </a:r>
            <a:r>
              <a:rPr dirty="0" sz="800" spc="-2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District,</a:t>
            </a:r>
            <a:r>
              <a:rPr dirty="0" sz="800" spc="5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Qingdao City,</a:t>
            </a:r>
            <a:r>
              <a:rPr dirty="0" sz="800" spc="6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China.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960"/>
              </a:lnSpc>
            </a:pPr>
            <a:r>
              <a:rPr dirty="0" sz="800">
                <a:latin typeface="Calibri"/>
                <a:cs typeface="Calibri"/>
              </a:rPr>
              <a:t>Tel: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+86</a:t>
            </a:r>
            <a:r>
              <a:rPr dirty="0" sz="800" spc="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(532)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66069168</a:t>
            </a:r>
            <a:endParaRPr sz="800">
              <a:latin typeface="Calibri"/>
              <a:cs typeface="Calibri"/>
            </a:endParaRPr>
          </a:p>
          <a:p>
            <a:pPr marL="133985">
              <a:lnSpc>
                <a:spcPct val="100000"/>
              </a:lnSpc>
              <a:spcBef>
                <a:spcPts val="35"/>
              </a:spcBef>
              <a:tabLst>
                <a:tab pos="1553845" algn="l"/>
              </a:tabLst>
            </a:pPr>
            <a:r>
              <a:rPr dirty="0" sz="800" spc="-10">
                <a:latin typeface="Calibri"/>
                <a:cs typeface="Calibri"/>
                <a:hlinkClick r:id="rId3"/>
              </a:rPr>
              <a:t>infopos@histonetec.com</a:t>
            </a:r>
            <a:r>
              <a:rPr dirty="0" sz="800">
                <a:latin typeface="Calibri"/>
                <a:cs typeface="Calibri"/>
              </a:rPr>
              <a:t>	</a:t>
            </a:r>
            <a:r>
              <a:rPr dirty="0" sz="800" spc="-10">
                <a:latin typeface="Calibri"/>
                <a:cs typeface="Calibri"/>
                <a:hlinkClick r:id="rId4"/>
              </a:rPr>
              <a:t>www.hics.histonetec.com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3635121"/>
            <a:ext cx="6752590" cy="6147435"/>
            <a:chOff x="0" y="3635121"/>
            <a:chExt cx="6752590" cy="614743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6257" y="9667928"/>
              <a:ext cx="104024" cy="114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1801" y="9673161"/>
              <a:ext cx="170894" cy="1038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635121"/>
              <a:ext cx="6752082" cy="51440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1711" y="108458"/>
          <a:ext cx="6717030" cy="83604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6960"/>
                <a:gridCol w="963929"/>
                <a:gridCol w="2286000"/>
                <a:gridCol w="160654"/>
                <a:gridCol w="2145665"/>
              </a:tblGrid>
              <a:tr h="304800">
                <a:tc gridSpan="2"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3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MODEL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  <a:solidFill>
                      <a:srgbClr val="3671A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3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CubeX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B="0" marT="4127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  <a:solidFill>
                      <a:srgbClr val="3671A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11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CubeX</a:t>
                      </a:r>
                      <a:r>
                        <a:rPr dirty="0" sz="11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11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HK316</a:t>
                      </a:r>
                      <a:r>
                        <a:rPr dirty="0" sz="1100" spc="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/CubeX</a:t>
                      </a:r>
                      <a:r>
                        <a:rPr dirty="0" sz="11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11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HK560</a:t>
                      </a:r>
                      <a:r>
                        <a:rPr dirty="0" sz="1100" spc="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(IC</a:t>
                      </a:r>
                      <a:r>
                        <a:rPr dirty="0" sz="11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different)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2730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93370">
                <a:tc gridSpan="2"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Speaker(optinal)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4762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1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10W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5397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765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IO</a:t>
                      </a:r>
                      <a:r>
                        <a:rPr dirty="0" sz="1200" spc="-3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Ports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rowSpan="5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24VDC-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L w="3175">
                      <a:solidFill>
                        <a:srgbClr val="3671A0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USB2.0*1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1300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Audio</a:t>
                      </a:r>
                      <a:r>
                        <a:rPr dirty="0" sz="1200" spc="10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line-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out*1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RJ48</a:t>
                      </a:r>
                      <a:r>
                        <a:rPr dirty="0" sz="1200" spc="5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1200" spc="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flow</a:t>
                      </a:r>
                      <a:r>
                        <a:rPr dirty="0" sz="1200" spc="3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control</a:t>
                      </a:r>
                      <a:r>
                        <a:rPr dirty="0" sz="1200" spc="1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*1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RJ11</a:t>
                      </a:r>
                      <a:r>
                        <a:rPr dirty="0" sz="1200" spc="7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1200" spc="7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cash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drawer*1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816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Printer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rowSpan="5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Separate</a:t>
                      </a:r>
                      <a:r>
                        <a:rPr dirty="0" sz="1200" spc="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80mm</a:t>
                      </a:r>
                      <a:r>
                        <a:rPr dirty="0" sz="1200" spc="6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thermal</a:t>
                      </a:r>
                      <a:r>
                        <a:rPr dirty="0" sz="1200" spc="4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printer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Interface:</a:t>
                      </a:r>
                      <a:r>
                        <a:rPr dirty="0" sz="1200" spc="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USB2.0(full</a:t>
                      </a:r>
                      <a:r>
                        <a:rPr dirty="0" sz="1200" spc="7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speed)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Paper</a:t>
                      </a:r>
                      <a:r>
                        <a:rPr dirty="0" sz="1200" spc="-5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width:</a:t>
                      </a:r>
                      <a:r>
                        <a:rPr dirty="0" sz="1200" spc="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80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mm/58</a:t>
                      </a:r>
                      <a:r>
                        <a:rPr dirty="0" sz="1200" spc="-1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Printing speed:</a:t>
                      </a:r>
                      <a:r>
                        <a:rPr dirty="0" sz="1200" spc="-5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Maximum</a:t>
                      </a:r>
                      <a:r>
                        <a:rPr dirty="0" sz="1200" spc="4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200</a:t>
                      </a:r>
                      <a:r>
                        <a:rPr dirty="0" sz="1200" spc="-3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mm/s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Paper</a:t>
                      </a:r>
                      <a:r>
                        <a:rPr dirty="0" sz="1200" spc="-4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roll</a:t>
                      </a:r>
                      <a:r>
                        <a:rPr dirty="0" sz="1200" spc="-7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OD:</a:t>
                      </a:r>
                      <a:r>
                        <a:rPr dirty="0" sz="1200" spc="-3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Maximum</a:t>
                      </a:r>
                      <a:r>
                        <a:rPr dirty="0" sz="1200" spc="1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200" spc="-5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83</a:t>
                      </a:r>
                      <a:r>
                        <a:rPr dirty="0" sz="1200" spc="-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81610">
                        <a:lnSpc>
                          <a:spcPct val="100000"/>
                        </a:lnSpc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1200" spc="4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kind</a:t>
                      </a:r>
                      <a:r>
                        <a:rPr dirty="0" sz="1200" spc="1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scanners</a:t>
                      </a:r>
                      <a:r>
                        <a:rPr dirty="0" sz="1200" spc="-5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optional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05790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1430"/>
                        </a:lnSpc>
                        <a:spcBef>
                          <a:spcPts val="894"/>
                        </a:spcBef>
                      </a:pP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Small</a:t>
                      </a:r>
                      <a:r>
                        <a:rPr dirty="0" sz="1200" spc="5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Scanner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for</a:t>
                      </a:r>
                      <a:r>
                        <a:rPr dirty="0" sz="1200" spc="5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mobile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710">
                        <a:lnSpc>
                          <a:spcPts val="1430"/>
                        </a:lnSpc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payment</a:t>
                      </a:r>
                      <a:r>
                        <a:rPr dirty="0" sz="1200" spc="6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barcode</a:t>
                      </a:r>
                      <a:r>
                        <a:rPr dirty="0" sz="1200" spc="10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only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13664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3980" marR="385445">
                        <a:lnSpc>
                          <a:spcPct val="99900"/>
                        </a:lnSpc>
                        <a:spcBef>
                          <a:spcPts val="175"/>
                        </a:spcBef>
                      </a:pP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Big</a:t>
                      </a:r>
                      <a:r>
                        <a:rPr dirty="0" sz="1200" spc="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Scanner</a:t>
                      </a:r>
                      <a:r>
                        <a:rPr dirty="0" sz="1200" spc="-4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both</a:t>
                      </a:r>
                      <a:r>
                        <a:rPr dirty="0" sz="1200" spc="6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mobile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payment</a:t>
                      </a:r>
                      <a:r>
                        <a:rPr dirty="0" sz="1200" spc="4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barcode</a:t>
                      </a:r>
                      <a:r>
                        <a:rPr dirty="0" sz="1200" spc="8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1200" spc="8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goods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barcode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2290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Field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200" spc="3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View: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Horizontal:</a:t>
                      </a:r>
                      <a:r>
                        <a:rPr dirty="0" sz="1200" spc="4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140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SimSun"/>
                          <a:cs typeface="SimSun"/>
                        </a:rPr>
                        <a:t>°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Vertical:</a:t>
                      </a:r>
                      <a:r>
                        <a:rPr dirty="0" sz="1200" spc="-8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99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SimSun"/>
                          <a:cs typeface="SimSun"/>
                        </a:rPr>
                        <a:t>°</a:t>
                      </a:r>
                      <a:endParaRPr sz="1200">
                        <a:latin typeface="SimSun"/>
                        <a:cs typeface="SimSun"/>
                      </a:endParaRPr>
                    </a:p>
                  </a:txBody>
                  <a:tcPr marL="0" marR="0" marB="0" marT="2222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Field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200" spc="3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View: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Horizontal</a:t>
                      </a:r>
                      <a:r>
                        <a:rPr dirty="0" sz="1200" spc="4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51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SimSun"/>
                          <a:cs typeface="SimSun"/>
                        </a:rPr>
                        <a:t>°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dirty="0" sz="1200" spc="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Vertical</a:t>
                      </a:r>
                      <a:r>
                        <a:rPr dirty="0" sz="1200" spc="-4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32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SimSun"/>
                          <a:cs typeface="SimSun"/>
                        </a:rPr>
                        <a:t>°</a:t>
                      </a:r>
                      <a:endParaRPr sz="1200">
                        <a:latin typeface="SimSun"/>
                        <a:cs typeface="SimSun"/>
                      </a:endParaRPr>
                    </a:p>
                  </a:txBody>
                  <a:tcPr marL="0" marR="0" marB="0" marT="2222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2290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2710" marR="97155">
                        <a:lnSpc>
                          <a:spcPts val="1420"/>
                        </a:lnSpc>
                        <a:spcBef>
                          <a:spcPts val="244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Scanning</a:t>
                      </a:r>
                      <a:r>
                        <a:rPr dirty="0" sz="1200" spc="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Angles:</a:t>
                      </a:r>
                      <a:r>
                        <a:rPr dirty="0" sz="1200" spc="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±58°,</a:t>
                      </a:r>
                      <a:r>
                        <a:rPr dirty="0" sz="1200" spc="6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±65°,</a:t>
                      </a:r>
                      <a:r>
                        <a:rPr dirty="0" sz="1200" spc="6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360°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(skew,</a:t>
                      </a:r>
                      <a:r>
                        <a:rPr dirty="0" sz="1200" spc="5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pitch,</a:t>
                      </a:r>
                      <a:r>
                        <a:rPr dirty="0" sz="1200" spc="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roll)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1114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3980" marR="116205">
                        <a:lnSpc>
                          <a:spcPts val="1420"/>
                        </a:lnSpc>
                        <a:spcBef>
                          <a:spcPts val="244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Scanning</a:t>
                      </a:r>
                      <a:r>
                        <a:rPr dirty="0" sz="1200" spc="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Angles:</a:t>
                      </a:r>
                      <a:r>
                        <a:rPr dirty="0" sz="1200" spc="3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±</a:t>
                      </a:r>
                      <a:r>
                        <a:rPr dirty="0" sz="1200" spc="8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45°,</a:t>
                      </a:r>
                      <a:r>
                        <a:rPr dirty="0" sz="1200" spc="6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±50°,360°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(skew,</a:t>
                      </a:r>
                      <a:r>
                        <a:rPr dirty="0" sz="1200" spc="5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pitch,</a:t>
                      </a:r>
                      <a:r>
                        <a:rPr dirty="0" sz="1200" spc="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roll)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1114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Minimum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Resolution:</a:t>
                      </a:r>
                      <a:r>
                        <a:rPr dirty="0" sz="1200" spc="-1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mil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286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Minimum</a:t>
                      </a:r>
                      <a:r>
                        <a:rPr dirty="0" sz="1200" spc="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Resolution: 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≥3mil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286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2290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1430"/>
                        </a:lnSpc>
                        <a:spcBef>
                          <a:spcPts val="18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Interfaces: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5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TTL-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232,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dirty="0" sz="1200" spc="1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USB</a:t>
                      </a:r>
                      <a:r>
                        <a:rPr dirty="0" sz="1200" spc="5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HIB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710">
                        <a:lnSpc>
                          <a:spcPts val="1430"/>
                        </a:lnSpc>
                      </a:pP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Keyboard,</a:t>
                      </a:r>
                      <a:r>
                        <a:rPr dirty="0" sz="1200" spc="-1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USB</a:t>
                      </a:r>
                      <a:r>
                        <a:rPr dirty="0" sz="1200" spc="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virtual</a:t>
                      </a:r>
                      <a:r>
                        <a:rPr dirty="0" sz="1200" spc="7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286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Interfaces:</a:t>
                      </a:r>
                      <a:r>
                        <a:rPr dirty="0" sz="1200" spc="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RS-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232,</a:t>
                      </a:r>
                      <a:r>
                        <a:rPr dirty="0" sz="1200" spc="8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USB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1430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22909">
                <a:tc gridSpan="2">
                  <a:txBody>
                    <a:bodyPr/>
                    <a:lstStyle/>
                    <a:p>
                      <a:pPr marL="181610" marR="422909">
                        <a:lnSpc>
                          <a:spcPct val="101000"/>
                        </a:lnSpc>
                        <a:spcBef>
                          <a:spcPts val="16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Product</a:t>
                      </a:r>
                      <a:r>
                        <a:rPr dirty="0" sz="1200" spc="7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dimensions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（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H*W*D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）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B="0" marT="2095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150*153*252mm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1430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22909">
                <a:tc gridSpan="2"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Package</a:t>
                      </a:r>
                      <a:r>
                        <a:rPr dirty="0" sz="1200" spc="9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dimensions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（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  <a:p>
                      <a:pPr marL="18161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H*W*D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）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B="0" marT="2286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210*200*300mm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1493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Gross</a:t>
                      </a:r>
                      <a:r>
                        <a:rPr dirty="0" sz="1200" spc="-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weight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2.4kg(small</a:t>
                      </a:r>
                      <a:r>
                        <a:rPr dirty="0" sz="1200" spc="12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scanner</a:t>
                      </a:r>
                      <a:r>
                        <a:rPr dirty="0" sz="1200" spc="6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version)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2.7kg(big</a:t>
                      </a:r>
                      <a:r>
                        <a:rPr dirty="0" sz="1200" spc="13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scanner</a:t>
                      </a:r>
                      <a:r>
                        <a:rPr dirty="0" sz="1200" spc="3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version)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</a:tr>
              <a:tr h="240029">
                <a:tc gridSpan="2"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net</a:t>
                      </a:r>
                      <a:r>
                        <a:rPr dirty="0" sz="1200" spc="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weight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2kg(small</a:t>
                      </a:r>
                      <a:r>
                        <a:rPr dirty="0" sz="1200" spc="14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scanner</a:t>
                      </a:r>
                      <a:r>
                        <a:rPr dirty="0" sz="1200" spc="7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version)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2.3kg(big</a:t>
                      </a:r>
                      <a:r>
                        <a:rPr dirty="0" sz="1200" spc="13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scanner</a:t>
                      </a:r>
                      <a:r>
                        <a:rPr dirty="0" sz="1200" spc="3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version)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</a:tr>
              <a:tr h="240029">
                <a:tc gridSpan="2"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Printer</a:t>
                      </a:r>
                      <a:r>
                        <a:rPr dirty="0" sz="1200" spc="3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Tilt</a:t>
                      </a:r>
                      <a:r>
                        <a:rPr dirty="0" sz="1200" spc="6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Adjustment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Malgun Gothic"/>
                          <a:cs typeface="Malgun Gothic"/>
                        </a:rPr>
                        <a:t>°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200" spc="-6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90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Malgun Gothic"/>
                          <a:cs typeface="Malgun Gothic"/>
                        </a:rPr>
                        <a:t>°（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Vertical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Malgun Gothic"/>
                          <a:cs typeface="Malgun Gothic"/>
                        </a:rPr>
                        <a:t>）</a:t>
                      </a:r>
                      <a:endParaRPr sz="1200">
                        <a:latin typeface="Malgun Gothic"/>
                        <a:cs typeface="Malgun Gothic"/>
                      </a:endParaRPr>
                    </a:p>
                  </a:txBody>
                  <a:tcPr marL="0" marR="0" marB="0" marT="2349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Operating</a:t>
                      </a:r>
                      <a:r>
                        <a:rPr dirty="0" sz="1200" spc="9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Voltage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100V~240V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rowSpan="2">
                  <a:txBody>
                    <a:bodyPr/>
                    <a:lstStyle/>
                    <a:p>
                      <a:pPr marL="181610">
                        <a:lnSpc>
                          <a:spcPts val="1430"/>
                        </a:lnSpc>
                        <a:spcBef>
                          <a:spcPts val="415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Environmen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81610">
                        <a:lnSpc>
                          <a:spcPts val="1430"/>
                        </a:lnSpc>
                      </a:pPr>
                      <a:r>
                        <a:rPr dirty="0" sz="1200" spc="-5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270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 spc="-10">
                          <a:latin typeface="Calibri"/>
                          <a:cs typeface="Calibri"/>
                        </a:rPr>
                        <a:t>Operating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5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℃</a:t>
                      </a:r>
                      <a:r>
                        <a:rPr dirty="0" sz="1200" spc="-80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200" spc="9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℃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/10%-90%</a:t>
                      </a:r>
                      <a:r>
                        <a:rPr dirty="0" sz="1200" spc="-4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RH</a:t>
                      </a:r>
                      <a:r>
                        <a:rPr dirty="0" sz="1200" spc="5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non-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condensing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2705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 spc="-10">
                          <a:latin typeface="Calibri"/>
                          <a:cs typeface="Calibri"/>
                        </a:rPr>
                        <a:t>Storage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℃</a:t>
                      </a:r>
                      <a:r>
                        <a:rPr dirty="0" sz="1200" spc="-65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200" spc="5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70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Microsoft YaHei"/>
                          <a:cs typeface="Microsoft YaHei"/>
                        </a:rPr>
                        <a:t>℃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/10%-90%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RH</a:t>
                      </a:r>
                      <a:r>
                        <a:rPr dirty="0" sz="1200" spc="1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non-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condensing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EMC</a:t>
                      </a:r>
                      <a:r>
                        <a:rPr dirty="0" sz="1200" spc="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Safety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FCC /CE</a:t>
                      </a:r>
                      <a:r>
                        <a:rPr dirty="0" sz="1200" spc="15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200" spc="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RoHS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029">
                <a:tc gridSpan="2"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Colour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200" spc="-1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Black/White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9DC3E6"/>
                      </a:solidFill>
                      <a:prstDash val="solid"/>
                    </a:lnL>
                    <a:lnR w="6350">
                      <a:solidFill>
                        <a:srgbClr val="9DC3E6"/>
                      </a:solidFill>
                      <a:prstDash val="solid"/>
                    </a:lnR>
                    <a:lnT w="6350">
                      <a:solidFill>
                        <a:srgbClr val="9DC3E6"/>
                      </a:solidFill>
                      <a:prstDash val="solid"/>
                    </a:lnT>
                    <a:lnB w="6350">
                      <a:solidFill>
                        <a:srgbClr val="9DC3E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3"/>
            <a:ext cx="6860285" cy="891882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122422" y="1967776"/>
            <a:ext cx="2524125" cy="70802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296545" indent="-283845">
              <a:lnSpc>
                <a:spcPct val="100000"/>
              </a:lnSpc>
              <a:spcBef>
                <a:spcPts val="140"/>
              </a:spcBef>
              <a:buClr>
                <a:srgbClr val="3671A0"/>
              </a:buClr>
              <a:buFont typeface="Wingdings"/>
              <a:buChar char=""/>
              <a:tabLst>
                <a:tab pos="296545" algn="l"/>
              </a:tabLst>
            </a:pP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Black</a:t>
            </a:r>
            <a:r>
              <a:rPr dirty="0" sz="1450" spc="2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or</a:t>
            </a:r>
            <a:r>
              <a:rPr dirty="0" sz="1450" spc="6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30">
                <a:solidFill>
                  <a:srgbClr val="252525"/>
                </a:solidFill>
                <a:latin typeface="Calibri"/>
                <a:cs typeface="Calibri"/>
              </a:rPr>
              <a:t>White</a:t>
            </a:r>
            <a:r>
              <a:rPr dirty="0" sz="1450" spc="2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color</a:t>
            </a:r>
            <a:r>
              <a:rPr dirty="0" sz="1450" spc="7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optional</a:t>
            </a:r>
            <a:endParaRPr sz="1450">
              <a:latin typeface="Calibri"/>
              <a:cs typeface="Calibri"/>
            </a:endParaRPr>
          </a:p>
          <a:p>
            <a:pPr marL="296545" indent="-283845">
              <a:lnSpc>
                <a:spcPct val="100000"/>
              </a:lnSpc>
              <a:spcBef>
                <a:spcPts val="30"/>
              </a:spcBef>
              <a:buClr>
                <a:srgbClr val="3671A0"/>
              </a:buClr>
              <a:buFont typeface="Wingdings"/>
              <a:buChar char=""/>
              <a:tabLst>
                <a:tab pos="296545" algn="l"/>
              </a:tabLst>
            </a:pP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Optional</a:t>
            </a:r>
            <a:r>
              <a:rPr dirty="0" sz="1450" spc="7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speaker</a:t>
            </a:r>
            <a:endParaRPr sz="1450">
              <a:latin typeface="Calibri"/>
              <a:cs typeface="Calibri"/>
            </a:endParaRPr>
          </a:p>
          <a:p>
            <a:pPr marL="295910" indent="-283210">
              <a:lnSpc>
                <a:spcPct val="100000"/>
              </a:lnSpc>
              <a:spcBef>
                <a:spcPts val="20"/>
              </a:spcBef>
              <a:buClr>
                <a:srgbClr val="3671A0"/>
              </a:buClr>
              <a:buFont typeface="Wingdings"/>
              <a:buChar char=""/>
              <a:tabLst>
                <a:tab pos="295910" algn="l"/>
              </a:tabLst>
            </a:pPr>
            <a:r>
              <a:rPr dirty="0" sz="1500">
                <a:solidFill>
                  <a:srgbClr val="252525"/>
                </a:solidFill>
                <a:latin typeface="Calibri"/>
                <a:cs typeface="Calibri"/>
              </a:rPr>
              <a:t>Optional</a:t>
            </a:r>
            <a:r>
              <a:rPr dirty="0" sz="1500" spc="-8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Calibri"/>
                <a:cs typeface="Calibri"/>
              </a:rPr>
              <a:t>scanner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220" y="6266726"/>
            <a:ext cx="2939415" cy="93789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296545" indent="-283845">
              <a:lnSpc>
                <a:spcPts val="1730"/>
              </a:lnSpc>
              <a:spcBef>
                <a:spcPts val="140"/>
              </a:spcBef>
              <a:buClr>
                <a:srgbClr val="3671A0"/>
              </a:buClr>
              <a:buFont typeface="Wingdings"/>
              <a:buChar char=""/>
              <a:tabLst>
                <a:tab pos="296545" algn="l"/>
              </a:tabLst>
            </a:pP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Small</a:t>
            </a:r>
            <a:r>
              <a:rPr dirty="0" sz="1450" spc="3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scanner</a:t>
            </a:r>
            <a:r>
              <a:rPr dirty="0" sz="1450" spc="15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for</a:t>
            </a:r>
            <a:r>
              <a:rPr dirty="0" sz="1450" spc="10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mobile</a:t>
            </a:r>
            <a:r>
              <a:rPr dirty="0" sz="1450" spc="2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payment</a:t>
            </a:r>
            <a:endParaRPr sz="1450">
              <a:latin typeface="Calibri"/>
              <a:cs typeface="Calibri"/>
            </a:endParaRPr>
          </a:p>
          <a:p>
            <a:pPr marL="296545">
              <a:lnSpc>
                <a:spcPts val="1789"/>
              </a:lnSpc>
            </a:pPr>
            <a:r>
              <a:rPr dirty="0" sz="1500" spc="-20">
                <a:solidFill>
                  <a:srgbClr val="252525"/>
                </a:solidFill>
                <a:latin typeface="Calibri"/>
                <a:cs typeface="Calibri"/>
              </a:rPr>
              <a:t>only</a:t>
            </a:r>
            <a:endParaRPr sz="1500">
              <a:latin typeface="Calibri"/>
              <a:cs typeface="Calibri"/>
            </a:endParaRPr>
          </a:p>
          <a:p>
            <a:pPr marL="296545" marR="270510" indent="-284480">
              <a:lnSpc>
                <a:spcPts val="1810"/>
              </a:lnSpc>
              <a:spcBef>
                <a:spcPts val="60"/>
              </a:spcBef>
              <a:buClr>
                <a:srgbClr val="3671A0"/>
              </a:buClr>
              <a:buFont typeface="Wingdings"/>
              <a:buChar char=""/>
              <a:tabLst>
                <a:tab pos="296545" algn="l"/>
              </a:tabLst>
            </a:pP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Bigger</a:t>
            </a:r>
            <a:r>
              <a:rPr dirty="0" sz="1450" spc="5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scanner</a:t>
            </a:r>
            <a:r>
              <a:rPr dirty="0" sz="1450" spc="9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for</a:t>
            </a:r>
            <a:r>
              <a:rPr dirty="0" sz="1450" spc="1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both</a:t>
            </a:r>
            <a:r>
              <a:rPr dirty="0" sz="1450" spc="1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mobile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payment</a:t>
            </a:r>
            <a:r>
              <a:rPr dirty="0" sz="1450" spc="11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and</a:t>
            </a:r>
            <a:r>
              <a:rPr dirty="0" sz="1450" spc="3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>
                <a:solidFill>
                  <a:srgbClr val="252525"/>
                </a:solidFill>
                <a:latin typeface="Calibri"/>
                <a:cs typeface="Calibri"/>
              </a:rPr>
              <a:t>goods</a:t>
            </a:r>
            <a:r>
              <a:rPr dirty="0" sz="1450" spc="165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dirty="0" sz="1450" spc="-10">
                <a:solidFill>
                  <a:srgbClr val="252525"/>
                </a:solidFill>
                <a:latin typeface="Calibri"/>
                <a:cs typeface="Calibri"/>
              </a:rPr>
              <a:t>barcode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278" y="9654413"/>
            <a:ext cx="104024" cy="1144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0818" y="9686674"/>
            <a:ext cx="170894" cy="10388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72942" y="9180017"/>
            <a:ext cx="3806189" cy="72521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1831" y="8965822"/>
            <a:ext cx="4085590" cy="8312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b="1">
                <a:solidFill>
                  <a:srgbClr val="404040"/>
                </a:solidFill>
                <a:latin typeface="Calibri"/>
                <a:cs typeface="Calibri"/>
              </a:rPr>
              <a:t>Disclaimer:</a:t>
            </a:r>
            <a:r>
              <a:rPr dirty="0" sz="1000" spc="33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dirty="0" sz="1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04040"/>
                </a:solidFill>
                <a:latin typeface="Calibri"/>
                <a:cs typeface="Calibri"/>
              </a:rPr>
              <a:t>products</a:t>
            </a:r>
            <a:r>
              <a:rPr dirty="0" sz="1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04040"/>
                </a:solidFill>
                <a:latin typeface="Calibri"/>
                <a:cs typeface="Calibri"/>
              </a:rPr>
              <a:t>specifications</a:t>
            </a:r>
            <a:r>
              <a:rPr dirty="0" sz="1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04040"/>
                </a:solidFill>
                <a:latin typeface="Calibri"/>
                <a:cs typeface="Calibri"/>
              </a:rPr>
              <a:t>subject</a:t>
            </a:r>
            <a:r>
              <a:rPr dirty="0" sz="1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04040"/>
                </a:solidFill>
                <a:latin typeface="Calibri"/>
                <a:cs typeface="Calibri"/>
              </a:rPr>
              <a:t>change</a:t>
            </a:r>
            <a:r>
              <a:rPr dirty="0" sz="1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04040"/>
                </a:solidFill>
                <a:latin typeface="Calibri"/>
                <a:cs typeface="Calibri"/>
              </a:rPr>
              <a:t>without</a:t>
            </a:r>
            <a:r>
              <a:rPr dirty="0" sz="1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404040"/>
                </a:solidFill>
                <a:latin typeface="Calibri"/>
                <a:cs typeface="Calibri"/>
              </a:rPr>
              <a:t>notice.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Calibri"/>
              <a:cs typeface="Calibri"/>
            </a:endParaRPr>
          </a:p>
          <a:p>
            <a:pPr marL="4699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latin typeface="Calibri"/>
                <a:cs typeface="Calibri"/>
              </a:rPr>
              <a:t>QINGDAO</a:t>
            </a:r>
            <a:r>
              <a:rPr dirty="0" sz="800" spc="3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HISTONE</a:t>
            </a:r>
            <a:r>
              <a:rPr dirty="0" sz="800" spc="5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INTELLIGENT</a:t>
            </a:r>
            <a:r>
              <a:rPr dirty="0" sz="800" spc="4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COMMERCIAL</a:t>
            </a:r>
            <a:r>
              <a:rPr dirty="0" sz="800" spc="5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SYSTEM</a:t>
            </a:r>
            <a:r>
              <a:rPr dirty="0" sz="800" spc="9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CO.,LTD.</a:t>
            </a:r>
            <a:endParaRPr sz="800">
              <a:latin typeface="Calibri"/>
              <a:cs typeface="Calibri"/>
            </a:endParaRPr>
          </a:p>
          <a:p>
            <a:pPr marL="46990">
              <a:lnSpc>
                <a:spcPts val="960"/>
              </a:lnSpc>
            </a:pPr>
            <a:r>
              <a:rPr dirty="0" sz="800">
                <a:latin typeface="Calibri"/>
                <a:cs typeface="Calibri"/>
              </a:rPr>
              <a:t>Wisdom</a:t>
            </a:r>
            <a:r>
              <a:rPr dirty="0" sz="800" spc="3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Valley,NO.8</a:t>
            </a:r>
            <a:r>
              <a:rPr dirty="0" sz="800" spc="3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Shengshui</a:t>
            </a:r>
            <a:r>
              <a:rPr dirty="0" sz="800" spc="8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Road,</a:t>
            </a:r>
            <a:r>
              <a:rPr dirty="0" sz="800" spc="7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Laoshan</a:t>
            </a:r>
            <a:r>
              <a:rPr dirty="0" sz="800" spc="-2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District,</a:t>
            </a:r>
            <a:r>
              <a:rPr dirty="0" sz="800" spc="5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Qingdao City,</a:t>
            </a:r>
            <a:r>
              <a:rPr dirty="0" sz="800" spc="6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China.</a:t>
            </a:r>
            <a:endParaRPr sz="800">
              <a:latin typeface="Calibri"/>
              <a:cs typeface="Calibri"/>
            </a:endParaRPr>
          </a:p>
          <a:p>
            <a:pPr marL="46990">
              <a:lnSpc>
                <a:spcPts val="960"/>
              </a:lnSpc>
            </a:pPr>
            <a:r>
              <a:rPr dirty="0" sz="800">
                <a:latin typeface="Calibri"/>
                <a:cs typeface="Calibri"/>
              </a:rPr>
              <a:t>Tel: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+86</a:t>
            </a:r>
            <a:r>
              <a:rPr dirty="0" sz="800" spc="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(532)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66069168</a:t>
            </a:r>
            <a:endParaRPr sz="800">
              <a:latin typeface="Calibri"/>
              <a:cs typeface="Calibri"/>
            </a:endParaRPr>
          </a:p>
          <a:p>
            <a:pPr marL="168910">
              <a:lnSpc>
                <a:spcPct val="100000"/>
              </a:lnSpc>
              <a:spcBef>
                <a:spcPts val="30"/>
              </a:spcBef>
              <a:tabLst>
                <a:tab pos="1588770" algn="l"/>
              </a:tabLst>
            </a:pPr>
            <a:r>
              <a:rPr dirty="0" sz="800" spc="-10">
                <a:latin typeface="Calibri"/>
                <a:cs typeface="Calibri"/>
                <a:hlinkClick r:id="rId6"/>
              </a:rPr>
              <a:t>infopos@histonetec.com</a:t>
            </a:r>
            <a:r>
              <a:rPr dirty="0" sz="800">
                <a:latin typeface="Calibri"/>
                <a:cs typeface="Calibri"/>
              </a:rPr>
              <a:t>	</a:t>
            </a:r>
            <a:r>
              <a:rPr dirty="0" sz="800" spc="-10">
                <a:latin typeface="Calibri"/>
                <a:cs typeface="Calibri"/>
                <a:hlinkClick r:id="rId7"/>
              </a:rPr>
              <a:t>www.hics.histonetec.com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4858" y="567563"/>
            <a:ext cx="6301740" cy="7536180"/>
            <a:chOff x="364858" y="567563"/>
            <a:chExt cx="6301740" cy="7536180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4858" y="567563"/>
              <a:ext cx="2608072" cy="366661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95421" y="4450334"/>
              <a:ext cx="3171063" cy="36531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2287B23C294B85770B62FFA6EEBB" ma:contentTypeVersion="18" ma:contentTypeDescription="Create a new document." ma:contentTypeScope="" ma:versionID="9020715da53ed3cd50dfa61d5652c9f4">
  <xsd:schema xmlns:xsd="http://www.w3.org/2001/XMLSchema" xmlns:xs="http://www.w3.org/2001/XMLSchema" xmlns:p="http://schemas.microsoft.com/office/2006/metadata/properties" xmlns:ns2="49cf6509-bef8-42f2-9e44-1a937775aa22" xmlns:ns3="1f399c84-9e2d-4d81-92ad-f80700092902" targetNamespace="http://schemas.microsoft.com/office/2006/metadata/properties" ma:root="true" ma:fieldsID="1c0d4ae413c69abd29d1bcee62ae6124" ns2:_="" ns3:_="">
    <xsd:import namespace="49cf6509-bef8-42f2-9e44-1a937775aa22"/>
    <xsd:import namespace="1f399c84-9e2d-4d81-92ad-f80700092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cf6509-bef8-42f2-9e44-1a937775aa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f168aa6-b3cc-4d41-bd28-3084d5d88c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99c84-9e2d-4d81-92ad-f8070009290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12325dd-0268-45e9-bd39-3f37b25d6fbc}" ma:internalName="TaxCatchAll" ma:showField="CatchAllData" ma:web="1f399c84-9e2d-4d81-92ad-f80700092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399c84-9e2d-4d81-92ad-f80700092902" xsi:nil="true"/>
    <lcf76f155ced4ddcb4097134ff3c332f xmlns="49cf6509-bef8-42f2-9e44-1a937775aa2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F39DD61-3E80-45A1-A935-57BED973BF4C}"/>
</file>

<file path=customXml/itemProps2.xml><?xml version="1.0" encoding="utf-8"?>
<ds:datastoreItem xmlns:ds="http://schemas.openxmlformats.org/officeDocument/2006/customXml" ds:itemID="{D2175BE3-9EA8-4235-9A2B-B527F9614B79}"/>
</file>

<file path=customXml/itemProps3.xml><?xml version="1.0" encoding="utf-8"?>
<ds:datastoreItem xmlns:ds="http://schemas.openxmlformats.org/officeDocument/2006/customXml" ds:itemID="{B58C59B7-FF89-47AB-89E9-F97265E26BE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HISTONE CubeX</dc:title>
  <dc:creator>Kaka</dc:creator>
  <dcterms:created xsi:type="dcterms:W3CDTF">2026-06-21T17:51:00Z</dcterms:created>
  <dcterms:modified xsi:type="dcterms:W3CDTF">2026-06-21T17:51:00Z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2023-07-05T00:00:00Z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2026-06-21T00:00:00Z</vt:filetime>
  </property>
  <property fmtid="{D5CDD505-2E9C-101B-9397-08002B2CF9AE}" pid="5" name="Producer">
    <vt:lpwstr>Microsoft® PowerPoint® LTSC</vt:lpwstr>
  </property>
  <property fmtid="{D5CDD505-2E9C-101B-9397-08002B2CF9AE}" pid="6" name="ContentTypeId">
    <vt:lpwstr>0x0101006DA92287B23C294B85770B62FFA6EEBB</vt:lpwstr>
  </property>
</Properties>
</file>